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DB"/>
    <a:srgbClr val="EBF8FF"/>
    <a:srgbClr val="EBF1DE"/>
    <a:srgbClr val="01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1"/>
  </p:normalViewPr>
  <p:slideViewPr>
    <p:cSldViewPr>
      <p:cViewPr>
        <p:scale>
          <a:sx n="66" d="100"/>
          <a:sy n="66" d="100"/>
        </p:scale>
        <p:origin x="1234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1138-504E-48D2-AFDF-440ECEE14A2C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4220-F20C-4581-8C48-F32A4F787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Process 32"/>
          <p:cNvSpPr/>
          <p:nvPr userDrawn="1"/>
        </p:nvSpPr>
        <p:spPr>
          <a:xfrm>
            <a:off x="-2" y="3733800"/>
            <a:ext cx="304801" cy="1793388"/>
          </a:xfrm>
          <a:custGeom>
            <a:avLst/>
            <a:gdLst/>
            <a:ahLst/>
            <a:cxnLst/>
            <a:rect l="l" t="t" r="r" b="b"/>
            <a:pathLst>
              <a:path w="304801" h="17933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5064611"/>
            <a:ext cx="304801" cy="1640988"/>
          </a:xfrm>
          <a:custGeom>
            <a:avLst/>
            <a:gdLst/>
            <a:ahLst/>
            <a:cxnLst/>
            <a:rect l="l" t="t" r="r" b="b"/>
            <a:pathLst>
              <a:path w="304801" h="16409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ight Triangle 27"/>
          <p:cNvSpPr/>
          <p:nvPr userDrawn="1"/>
        </p:nvSpPr>
        <p:spPr>
          <a:xfrm rot="16200000" flipH="1">
            <a:off x="-118836" y="4986566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 userDrawn="1"/>
        </p:nvSpPr>
        <p:spPr>
          <a:xfrm>
            <a:off x="1320800" y="3413760"/>
            <a:ext cx="7823200" cy="3444240"/>
          </a:xfrm>
          <a:custGeom>
            <a:avLst/>
            <a:gdLst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104640 h 4114800"/>
              <a:gd name="connsiteX1" fmla="*/ 7823200 w 7823200"/>
              <a:gd name="connsiteY1" fmla="*/ 2631440 h 4114800"/>
              <a:gd name="connsiteX2" fmla="*/ 5963920 w 7823200"/>
              <a:gd name="connsiteY2" fmla="*/ 0 h 4114800"/>
              <a:gd name="connsiteX3" fmla="*/ 0 w 7823200"/>
              <a:gd name="connsiteY3" fmla="*/ 4114800 h 4114800"/>
              <a:gd name="connsiteX4" fmla="*/ 7823200 w 7823200"/>
              <a:gd name="connsiteY4" fmla="*/ 4104640 h 4114800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3617799 h 3627959"/>
              <a:gd name="connsiteX1" fmla="*/ 7823200 w 7823200"/>
              <a:gd name="connsiteY1" fmla="*/ 2144599 h 3627959"/>
              <a:gd name="connsiteX2" fmla="*/ 5770880 w 7823200"/>
              <a:gd name="connsiteY2" fmla="*/ 31319 h 3627959"/>
              <a:gd name="connsiteX3" fmla="*/ 0 w 7823200"/>
              <a:gd name="connsiteY3" fmla="*/ 3627959 h 3627959"/>
              <a:gd name="connsiteX4" fmla="*/ 7823200 w 7823200"/>
              <a:gd name="connsiteY4" fmla="*/ 3617799 h 3627959"/>
              <a:gd name="connsiteX0" fmla="*/ 7823200 w 7823200"/>
              <a:gd name="connsiteY0" fmla="*/ 4009850 h 4020010"/>
              <a:gd name="connsiteX1" fmla="*/ 7823200 w 7823200"/>
              <a:gd name="connsiteY1" fmla="*/ 2536650 h 4020010"/>
              <a:gd name="connsiteX2" fmla="*/ 5821680 w 7823200"/>
              <a:gd name="connsiteY2" fmla="*/ 27130 h 4020010"/>
              <a:gd name="connsiteX3" fmla="*/ 0 w 7823200"/>
              <a:gd name="connsiteY3" fmla="*/ 4020010 h 4020010"/>
              <a:gd name="connsiteX4" fmla="*/ 7823200 w 7823200"/>
              <a:gd name="connsiteY4" fmla="*/ 4009850 h 4020010"/>
              <a:gd name="connsiteX0" fmla="*/ 7823200 w 7823200"/>
              <a:gd name="connsiteY0" fmla="*/ 3467369 h 3477529"/>
              <a:gd name="connsiteX1" fmla="*/ 7823200 w 7823200"/>
              <a:gd name="connsiteY1" fmla="*/ 1994169 h 3477529"/>
              <a:gd name="connsiteX2" fmla="*/ 5872480 w 7823200"/>
              <a:gd name="connsiteY2" fmla="*/ 33289 h 3477529"/>
              <a:gd name="connsiteX3" fmla="*/ 0 w 7823200"/>
              <a:gd name="connsiteY3" fmla="*/ 3477529 h 3477529"/>
              <a:gd name="connsiteX4" fmla="*/ 7823200 w 7823200"/>
              <a:gd name="connsiteY4" fmla="*/ 3467369 h 3477529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344424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>
            <a:off x="0" y="6320791"/>
            <a:ext cx="9144000" cy="548933"/>
          </a:xfrm>
          <a:custGeom>
            <a:avLst/>
            <a:gdLst>
              <a:gd name="connsiteX0" fmla="*/ 0 w 7675880"/>
              <a:gd name="connsiteY0" fmla="*/ 391160 h 396240"/>
              <a:gd name="connsiteX1" fmla="*/ 0 w 7675880"/>
              <a:gd name="connsiteY1" fmla="*/ 177800 h 396240"/>
              <a:gd name="connsiteX2" fmla="*/ 7675880 w 7675880"/>
              <a:gd name="connsiteY2" fmla="*/ 0 h 396240"/>
              <a:gd name="connsiteX3" fmla="*/ 7675880 w 7675880"/>
              <a:gd name="connsiteY3" fmla="*/ 396240 h 396240"/>
              <a:gd name="connsiteX4" fmla="*/ 0 w 7675880"/>
              <a:gd name="connsiteY4" fmla="*/ 391160 h 396240"/>
              <a:gd name="connsiteX0" fmla="*/ 0 w 7685475"/>
              <a:gd name="connsiteY0" fmla="*/ 396443 h 396443"/>
              <a:gd name="connsiteX1" fmla="*/ 9595 w 7685475"/>
              <a:gd name="connsiteY1" fmla="*/ 177800 h 396443"/>
              <a:gd name="connsiteX2" fmla="*/ 7685475 w 7685475"/>
              <a:gd name="connsiteY2" fmla="*/ 0 h 396443"/>
              <a:gd name="connsiteX3" fmla="*/ 7685475 w 7685475"/>
              <a:gd name="connsiteY3" fmla="*/ 396240 h 396443"/>
              <a:gd name="connsiteX4" fmla="*/ 0 w 7685475"/>
              <a:gd name="connsiteY4" fmla="*/ 396443 h 396443"/>
              <a:gd name="connsiteX0" fmla="*/ 0 w 7675880"/>
              <a:gd name="connsiteY0" fmla="*/ 404368 h 404368"/>
              <a:gd name="connsiteX1" fmla="*/ 0 w 7675880"/>
              <a:gd name="connsiteY1" fmla="*/ 177800 h 404368"/>
              <a:gd name="connsiteX2" fmla="*/ 7675880 w 7675880"/>
              <a:gd name="connsiteY2" fmla="*/ 0 h 404368"/>
              <a:gd name="connsiteX3" fmla="*/ 7675880 w 7675880"/>
              <a:gd name="connsiteY3" fmla="*/ 396240 h 404368"/>
              <a:gd name="connsiteX4" fmla="*/ 0 w 7675880"/>
              <a:gd name="connsiteY4" fmla="*/ 404368 h 404368"/>
              <a:gd name="connsiteX0" fmla="*/ 0 w 7675880"/>
              <a:gd name="connsiteY0" fmla="*/ 380594 h 380594"/>
              <a:gd name="connsiteX1" fmla="*/ 0 w 7675880"/>
              <a:gd name="connsiteY1" fmla="*/ 154026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  <a:gd name="connsiteX0" fmla="*/ 0 w 7675880"/>
              <a:gd name="connsiteY0" fmla="*/ 380594 h 380594"/>
              <a:gd name="connsiteX1" fmla="*/ 0 w 7675880"/>
              <a:gd name="connsiteY1" fmla="*/ 83584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880" h="380594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933451"/>
            <a:ext cx="7315200" cy="1527361"/>
          </a:xfrm>
          <a:noFill/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65612"/>
            <a:ext cx="4114800" cy="1402976"/>
          </a:xfrm>
          <a:noFill/>
        </p:spPr>
        <p:txBody>
          <a:bodyPr>
            <a:normAutofit/>
          </a:bodyPr>
          <a:lstStyle>
            <a:lvl1pPr marL="342900" indent="-342900" algn="l">
              <a:buFont typeface="Arial" pitchFamily="34" charset="0"/>
              <a:buChar char="•"/>
              <a:defRPr sz="24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THÔNG TIN PHỤ:</a:t>
            </a:r>
          </a:p>
          <a:p>
            <a:r>
              <a:rPr lang="en-US" dirty="0"/>
              <a:t>TÁC GIẢ</a:t>
            </a:r>
          </a:p>
          <a:p>
            <a:r>
              <a:rPr lang="en-US" dirty="0"/>
              <a:t>PHÒNG BAN</a:t>
            </a:r>
            <a:endParaRPr lang="en-GB" dirty="0"/>
          </a:p>
        </p:txBody>
      </p:sp>
      <p:pic>
        <p:nvPicPr>
          <p:cNvPr id="26" name="Picture 3" descr="E:\ĐHQG\Logo-Englis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" y="121799"/>
            <a:ext cx="1697355" cy="5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152400" y="741680"/>
            <a:ext cx="2667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 userDrawn="1"/>
        </p:nvSpPr>
        <p:spPr>
          <a:xfrm>
            <a:off x="152400" y="137517"/>
            <a:ext cx="347927" cy="54828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 userDrawn="1"/>
        </p:nvSpPr>
        <p:spPr>
          <a:xfrm>
            <a:off x="326363" y="137517"/>
            <a:ext cx="347927" cy="548283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ight Triangle 27"/>
          <p:cNvSpPr/>
          <p:nvPr userDrawn="1"/>
        </p:nvSpPr>
        <p:spPr>
          <a:xfrm rot="5400000" flipH="1">
            <a:off x="8720366" y="765085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Process 32"/>
          <p:cNvSpPr/>
          <p:nvPr userDrawn="1"/>
        </p:nvSpPr>
        <p:spPr>
          <a:xfrm rot="10800000">
            <a:off x="8839199" y="0"/>
            <a:ext cx="3048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 userDrawn="1"/>
        </p:nvSpPr>
        <p:spPr>
          <a:xfrm>
            <a:off x="8503920" y="4683760"/>
            <a:ext cx="640080" cy="1178560"/>
          </a:xfrm>
          <a:custGeom>
            <a:avLst/>
            <a:gdLst>
              <a:gd name="connsiteX0" fmla="*/ 152400 w 640080"/>
              <a:gd name="connsiteY0" fmla="*/ 0 h 1178560"/>
              <a:gd name="connsiteX1" fmla="*/ 0 w 640080"/>
              <a:gd name="connsiteY1" fmla="*/ 50800 h 1178560"/>
              <a:gd name="connsiteX2" fmla="*/ 457200 w 640080"/>
              <a:gd name="connsiteY2" fmla="*/ 904240 h 1178560"/>
              <a:gd name="connsiteX3" fmla="*/ 640080 w 640080"/>
              <a:gd name="connsiteY3" fmla="*/ 1178560 h 1178560"/>
              <a:gd name="connsiteX4" fmla="*/ 640080 w 640080"/>
              <a:gd name="connsiteY4" fmla="*/ 883920 h 1178560"/>
              <a:gd name="connsiteX5" fmla="*/ 152400 w 640080"/>
              <a:gd name="connsiteY5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117856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noFill/>
              </a:ln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1"/>
          <a:stretch/>
        </p:blipFill>
        <p:spPr bwMode="auto">
          <a:xfrm>
            <a:off x="3690939" y="3977057"/>
            <a:ext cx="5453061" cy="23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2627313" cy="7493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828800"/>
            <a:ext cx="2627313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5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2B3CC3F-8529-4B2E-93D4-4CF797FF2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9" y="799842"/>
            <a:ext cx="737162" cy="737162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 bwMode="auto">
          <a:xfrm>
            <a:off x="2855143" y="4007649"/>
            <a:ext cx="6288857" cy="26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 userDrawn="1"/>
        </p:nvSpPr>
        <p:spPr>
          <a:xfrm>
            <a:off x="304800" y="3276600"/>
            <a:ext cx="2971799" cy="35814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383385"/>
            <a:ext cx="5638800" cy="8382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attention!!!</a:t>
            </a:r>
            <a:endParaRPr lang="en-GB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533402" y="0"/>
            <a:ext cx="2971799" cy="3581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221876" y="2904562"/>
            <a:ext cx="2478499" cy="51466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2100859" y="3733799"/>
            <a:ext cx="2019299" cy="243351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 userDrawn="1"/>
        </p:nvSpPr>
        <p:spPr>
          <a:xfrm>
            <a:off x="1780678" y="159523"/>
            <a:ext cx="983477" cy="983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3" descr="E:\ĐHQG\Logo-English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9262"/>
            <a:ext cx="1697355" cy="5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08592" y="6444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dirty="0">
                <a:solidFill>
                  <a:schemeClr val="bg2">
                    <a:lumMod val="50000"/>
                  </a:schemeClr>
                </a:solidFill>
              </a:rPr>
              <a:t> vnuhcm.edu.vn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8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153" y="2978398"/>
            <a:ext cx="679055" cy="5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E:\ĐHQG\Logo Con\1 Logo Bach Khoa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7" y="304800"/>
            <a:ext cx="552846" cy="5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22" y="1426285"/>
            <a:ext cx="547917" cy="3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05" y="1859280"/>
            <a:ext cx="581150" cy="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105" y="2490718"/>
            <a:ext cx="581150" cy="4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7197" r="31841" b="28374"/>
          <a:stretch/>
        </p:blipFill>
        <p:spPr bwMode="auto">
          <a:xfrm>
            <a:off x="168454" y="4163321"/>
            <a:ext cx="562453" cy="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0" y="4723378"/>
            <a:ext cx="584981" cy="58498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265"/>
          <a:stretch/>
        </p:blipFill>
        <p:spPr>
          <a:xfrm>
            <a:off x="162199" y="5318871"/>
            <a:ext cx="574963" cy="585415"/>
          </a:xfrm>
          <a:prstGeom prst="rect">
            <a:avLst/>
          </a:prstGeom>
        </p:spPr>
      </p:pic>
      <p:pic>
        <p:nvPicPr>
          <p:cNvPr id="47" name="Picture 2" descr="E:\ĐHQG\1.2- Sản phẩm số\File trình chiếu\Logo DH An Giang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4" y="3563471"/>
            <a:ext cx="549773" cy="5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5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7150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3638"/>
            <a:ext cx="7696200" cy="764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990600" y="1905000"/>
            <a:ext cx="45719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878840" y="2057400"/>
            <a:ext cx="6913880" cy="3877975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122367A0-9781-4C4D-A325-2782153B9503}" type="datetime1">
              <a:rPr lang="vi-VN" smtClean="0"/>
              <a:t>11/01/2022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| </a:t>
            </a:r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7338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764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245" y="1581150"/>
            <a:ext cx="367289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245" y="2220912"/>
            <a:ext cx="3672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1142" y="1581150"/>
            <a:ext cx="367434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1142" y="2220912"/>
            <a:ext cx="36743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9"/>
          <p:cNvSpPr/>
          <p:nvPr userDrawn="1"/>
        </p:nvSpPr>
        <p:spPr>
          <a:xfrm rot="10800000">
            <a:off x="2057397" y="0"/>
            <a:ext cx="1879600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9"/>
          <p:cNvSpPr/>
          <p:nvPr userDrawn="1"/>
        </p:nvSpPr>
        <p:spPr>
          <a:xfrm>
            <a:off x="1676400" y="2971800"/>
            <a:ext cx="1879600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8" y="683638"/>
            <a:ext cx="7924801" cy="76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8" y="1905000"/>
            <a:ext cx="7924801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400" y="6477000"/>
            <a:ext cx="3965205" cy="27432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5400000">
            <a:off x="-707317" y="707315"/>
            <a:ext cx="2176632" cy="762002"/>
          </a:xfrm>
          <a:custGeom>
            <a:avLst/>
            <a:gdLst/>
            <a:ahLst/>
            <a:cxnLst/>
            <a:rect l="l" t="t" r="r" b="b"/>
            <a:pathLst>
              <a:path w="2176632" h="76200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0" y="2245211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Triangle 27"/>
          <p:cNvSpPr/>
          <p:nvPr/>
        </p:nvSpPr>
        <p:spPr>
          <a:xfrm rot="16200000">
            <a:off x="-244285" y="1874966"/>
            <a:ext cx="1102655" cy="614083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75260" y="76200"/>
            <a:ext cx="1230112" cy="4575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3" descr="E:\ĐHQG\Logo-English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122"/>
            <a:ext cx="1058141" cy="3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owchart: Process 33"/>
          <p:cNvSpPr/>
          <p:nvPr/>
        </p:nvSpPr>
        <p:spPr>
          <a:xfrm>
            <a:off x="0" y="3733800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77000"/>
            <a:ext cx="457200" cy="274320"/>
          </a:xfrm>
          <a:prstGeom prst="rect">
            <a:avLst/>
          </a:prstGeom>
        </p:spPr>
        <p:txBody>
          <a:bodyPr vert="horz" lIns="64008" tIns="45720" rIns="91440" bIns="45720" rtlCol="0" anchor="t"/>
          <a:lstStyle>
            <a:lvl1pPr algn="ctr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1" name="Right Triangle 27"/>
          <p:cNvSpPr/>
          <p:nvPr/>
        </p:nvSpPr>
        <p:spPr>
          <a:xfrm rot="5400000" flipH="1">
            <a:off x="8720366" y="765085"/>
            <a:ext cx="542469" cy="304798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Process 32"/>
          <p:cNvSpPr/>
          <p:nvPr/>
        </p:nvSpPr>
        <p:spPr>
          <a:xfrm rot="10800000">
            <a:off x="8839199" y="0"/>
            <a:ext cx="3048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Process 33"/>
          <p:cNvSpPr/>
          <p:nvPr/>
        </p:nvSpPr>
        <p:spPr>
          <a:xfrm>
            <a:off x="0" y="5064612"/>
            <a:ext cx="307043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95" r:id="rId3"/>
    <p:sldLayoutId id="2147484083" r:id="rId4"/>
    <p:sldLayoutId id="2147484084" r:id="rId5"/>
    <p:sldLayoutId id="2147484085" r:id="rId6"/>
    <p:sldLayoutId id="2147484086" r:id="rId7"/>
    <p:sldLayoutId id="2147484093" r:id="rId8"/>
    <p:sldLayoutId id="2147484087" r:id="rId9"/>
    <p:sldLayoutId id="2147484088" r:id="rId10"/>
    <p:sldLayoutId id="2147484089" r:id="rId11"/>
    <p:sldLayoutId id="2147484092" r:id="rId12"/>
    <p:sldLayoutId id="2147484090" r:id="rId13"/>
    <p:sldLayoutId id="2147484091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5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4A3ACE-659A-4CDF-ABC0-D1CE3C41D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8CCEAB7-D0FA-4A31-A71D-91634F5E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74A891-348C-4253-9CFA-AE3B2909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11/01/2022</a:t>
            </a:fld>
            <a:endParaRPr lang="en-US" dirty="0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7F7F485-C4D8-4D52-A22B-0EEF57B35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1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329319"/>
      </p:ext>
    </p:extLst>
  </p:cSld>
  <p:clrMapOvr>
    <a:masterClrMapping/>
  </p:clrMapOvr>
</p:sld>
</file>

<file path=ppt/theme/theme1.xml><?xml version="1.0" encoding="utf-8"?>
<a:theme xmlns:a="http://schemas.openxmlformats.org/drawingml/2006/main" name="File trình chiếu - TA - Màu">
  <a:themeElements>
    <a:clrScheme name="VNU">
      <a:dk1>
        <a:sysClr val="windowText" lastClr="000000"/>
      </a:dk1>
      <a:lt1>
        <a:sysClr val="window" lastClr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VNU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NUHCM - Presentation English Version" id="{5B2643C6-1A34-804F-87D1-47C6B0F2BDC1}" vid="{249662AF-FC3F-3947-BEE3-AB69F0C7A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VNUHCM - Presentation English Version</Template>
  <TotalTime>1</TotalTime>
  <Words>20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File trình chiếu - TA - Màu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Thong Nguyen</dc:creator>
  <cp:lastModifiedBy>Thien Thong Nguyen</cp:lastModifiedBy>
  <cp:revision>1</cp:revision>
  <dcterms:created xsi:type="dcterms:W3CDTF">2022-01-11T05:24:04Z</dcterms:created>
  <dcterms:modified xsi:type="dcterms:W3CDTF">2022-01-11T05:25:52Z</dcterms:modified>
</cp:coreProperties>
</file>